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4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377" r:id="rId10"/>
    <p:sldId id="376" r:id="rId11"/>
    <p:sldId id="271" r:id="rId12"/>
    <p:sldId id="367" r:id="rId13"/>
    <p:sldId id="370" r:id="rId14"/>
    <p:sldId id="368" r:id="rId15"/>
    <p:sldId id="369" r:id="rId16"/>
    <p:sldId id="371" r:id="rId17"/>
    <p:sldId id="378" r:id="rId18"/>
    <p:sldId id="373" r:id="rId19"/>
    <p:sldId id="361" r:id="rId20"/>
    <p:sldId id="374" r:id="rId21"/>
    <p:sldId id="375" r:id="rId22"/>
    <p:sldId id="364" r:id="rId23"/>
  </p:sldIdLst>
  <p:sldSz cx="9144000" cy="5143500" type="screen16x9"/>
  <p:notesSz cx="6858000" cy="9144000"/>
  <p:embeddedFontLst>
    <p:embeddedFont>
      <p:font typeface="Nanum Gothic" panose="020B0604020202020204" charset="-127"/>
      <p:regular r:id="rId25"/>
      <p:bold r:id="rId26"/>
    </p:embeddedFont>
    <p:embeddedFont>
      <p:font typeface="Abhaya Libre" panose="020B060402020202020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3987" autoAdjust="0"/>
  </p:normalViewPr>
  <p:slideViewPr>
    <p:cSldViewPr snapToGrid="0">
      <p:cViewPr varScale="1">
        <p:scale>
          <a:sx n="80" d="100"/>
          <a:sy n="80" d="100"/>
        </p:scale>
        <p:origin x="1483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de entidade e relacionamento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5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Login, Registo e Sessão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Perfil, desde nome, password, foto, </a:t>
            </a:r>
            <a:r>
              <a:rPr lang="pt-PT" dirty="0" err="1"/>
              <a:t>etc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Códigos de acesso para reserva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Check-out de códigos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Reclamações com dados e fotos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Avaliações de estadias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Pedidos de objetos, alimentação e limpeza (quarto, horário e menu)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Reservas de mesa (horário e num pessoas)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1 – Serviços de hotel, onde tem informações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2 – Informações do hotel e da região como atividades, acessos e proximidades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inicio até códigos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Códigos até registar reclamação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 : reclamação até ao região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 Região até ao fim</a:t>
            </a:r>
          </a:p>
        </p:txBody>
      </p:sp>
    </p:spTree>
    <p:extLst>
      <p:ext uri="{BB962C8B-B14F-4D97-AF65-F5344CB8AC3E}">
        <p14:creationId xmlns:p14="http://schemas.microsoft.com/office/powerpoint/2010/main" val="128106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Unitários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tentamos utilizar </a:t>
            </a:r>
            <a:r>
              <a:rPr lang="pt-PT" dirty="0" err="1"/>
              <a:t>katalon</a:t>
            </a:r>
            <a:r>
              <a:rPr lang="pt-PT" dirty="0"/>
              <a:t> para realizar os testes automaticamente no entanto não nos foi muito viável então optamos por fazer este testes manualmente.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de Usabilidade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realizamos um questionário com diversas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	questionário esse feito apenas a 3 utilizadores que nos permitiu perceber que a aplicação consegue ser utilizada facilmente, no entanto ainda existe coisas a serem feitas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! Referir que não deveriam de ser feitos mais testes para o sucesso da aplicação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1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 tarde o meu nome é Tomás Neves ao logo desta apresentação vamos falar de diversas coisas, primeiramente vamos contextualizar o projeto e demonstrar os seus objetivos, depois iremos falar um pouco da metodologia e arquitetura utilizadas ao logo do projeto, passaremos pelas funcionalidades e testes, por fim iremos concluir trabalho e apresentar propostas de trabalho futuro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conclusão, a aplicação visa melhorar a comunicação cliente-hotel, tornando o acesso facilitado a serviços personalizados. Gerir recursos e reservas na parte hoteleira.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Assumimos assim que todos os objetivos foram concluídos com sucesso.</a:t>
            </a:r>
          </a:p>
        </p:txBody>
      </p:sp>
    </p:spTree>
    <p:extLst>
      <p:ext uri="{BB962C8B-B14F-4D97-AF65-F5344CB8AC3E}">
        <p14:creationId xmlns:p14="http://schemas.microsoft.com/office/powerpoint/2010/main" val="2908110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Possível expansão para iOS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Partilha de avaliações (TripAdvisor)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Servidor de Emails (para partilha de códigos, alterações de palava-passe)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de pagamentos integrado para os pedidos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46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PT" b="0" i="0" dirty="0">
                <a:solidFill>
                  <a:srgbClr val="343541"/>
                </a:solidFill>
                <a:effectLst/>
                <a:latin typeface="Söhne"/>
              </a:rPr>
            </a:b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Isto pode levar a um prejuízo da reputação dos hotéis, influenciando negativamente a decisão dos potenciais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com o objetivo de evitar a ocorrência destas experiências negativas.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Tomás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objetivo principal desta aplicação é melhorar os serviços oferecidos pelo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Facilitar e simplificar e comunicação entre cliente – hotel.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Oferecer uma melhor experiencia durante a estadia dos hospedes.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Resolver as necessidades que possam vir a surgir durante a estadia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Usamos princípios da metodologia Scrum (</a:t>
            </a:r>
            <a:r>
              <a:rPr lang="pt-PT" dirty="0" err="1"/>
              <a:t>agil</a:t>
            </a:r>
            <a:r>
              <a:rPr lang="pt-PT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Permite Controlo e divisão de tarefas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Definição de trabalho semanal e otimização de tempo</a:t>
            </a:r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Estrutura de sistema Modelo cliente-servidor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realizar pedidos (requests)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consulta base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Tipos de pedido GET/POST/DELETE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Retorna em JSON</a:t>
            </a:r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Diogo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API para comunicação em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móvel android (pesquisa)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Aplicação web em </a:t>
            </a:r>
            <a:r>
              <a:rPr lang="pt-PT" dirty="0" err="1"/>
              <a:t>vue</a:t>
            </a:r>
            <a:r>
              <a:rPr lang="pt-PT" dirty="0"/>
              <a:t> </a:t>
            </a:r>
            <a:r>
              <a:rPr lang="pt-PT" dirty="0" err="1"/>
              <a:t>javascript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Descrever Imagem</a:t>
            </a:r>
          </a:p>
        </p:txBody>
      </p:sp>
    </p:spTree>
    <p:extLst>
      <p:ext uri="{BB962C8B-B14F-4D97-AF65-F5344CB8AC3E}">
        <p14:creationId xmlns:p14="http://schemas.microsoft.com/office/powerpoint/2010/main" val="306426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</a:t>
            </a:r>
            <a:r>
              <a:rPr lang="en" sz="1600" b="0" u="sng" dirty="0">
                <a:solidFill>
                  <a:schemeClr val="dk2"/>
                </a:solidFill>
              </a:rPr>
              <a:t>Projeto Informático</a:t>
            </a:r>
            <a:endParaRPr sz="1600" b="0" u="sng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i="1" dirty="0"/>
              <a:t>2022/2023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EAF8F7-BF1F-D9A7-B200-4D65C1B89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03" y="919393"/>
            <a:ext cx="6634994" cy="37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e Testes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506161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460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11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180687" y="620801"/>
            <a:ext cx="165989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82550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406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69786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594222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016" y="1243537"/>
            <a:ext cx="1608059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15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0228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782" y="1243537"/>
            <a:ext cx="1596293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16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25" y="624225"/>
            <a:ext cx="1610086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880" y="1243537"/>
            <a:ext cx="1604195" cy="32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17</a:t>
            </a:fld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 Unitários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Testes de Usabilidade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0775D2-1241-80F9-3C59-CBCCCC170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74" y="604974"/>
            <a:ext cx="3352417" cy="2380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Imagem 8" descr="Uma imagem com texto, captura de ecrã, número, software&#10;&#10;Descrição gerada automaticamente">
            <a:extLst>
              <a:ext uri="{FF2B5EF4-FFF2-40B4-BE49-F238E27FC236}">
                <a16:creationId xmlns:a16="http://schemas.microsoft.com/office/drawing/2014/main" id="{08950245-21E8-9472-59D8-9022D57B8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78" y="1480487"/>
            <a:ext cx="2107162" cy="3081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273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774558" y="3660293"/>
            <a:ext cx="465621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 e Trabalho Futuro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07375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19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714333" y="3253345"/>
            <a:ext cx="1755328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e testes desenvolvidos durante oprojeto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8342" y="2397440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34789" y="1945906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metodologia e arquitetura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formulação dos objetivos do mesmo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aplicação visa melhorar a comunicação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cliente-hotel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tornando o acesso a serviços e informações mais simples e eficiente. Além disso, ajuda o hotel a gerir recursos de forma mais eficaz.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Todos os nossos objetivos propostos foram concluídos, ao nosso ver, com sucesso.</a:t>
            </a:r>
          </a:p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Trabalho Futuro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Expansão para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Partilha de Avaliações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Servidor de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 de Pagamentos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0" y="4720361"/>
            <a:ext cx="53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21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O Futuro do Mercado de Trabalho - PerfTracker">
            <a:extLst>
              <a:ext uri="{FF2B5EF4-FFF2-40B4-BE49-F238E27FC236}">
                <a16:creationId xmlns:a16="http://schemas.microsoft.com/office/drawing/2014/main" id="{444C49C3-0AA0-DE68-5572-5CFBDE5F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228" y="1638805"/>
            <a:ext cx="4236580" cy="2118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45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5" y="2557672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dirty="0">
                <a:solidFill>
                  <a:schemeClr val="bg2"/>
                </a:solidFill>
              </a:rPr>
              <a:t>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22</a:t>
            </a:fld>
            <a:endParaRPr lang="pt-PT" dirty="0">
              <a:solidFill>
                <a:schemeClr val="bg2"/>
              </a:solidFill>
            </a:endParaRPr>
          </a:p>
        </p:txBody>
      </p:sp>
      <p:pic>
        <p:nvPicPr>
          <p:cNvPr id="2" name="Imagem 1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FCF9AE78-A5BE-6430-32FE-7325CA8F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6665" y="947037"/>
            <a:ext cx="2070664" cy="155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Enquadramento</a:t>
            </a:r>
            <a:r>
              <a:rPr lang="pt-PT" dirty="0"/>
              <a:t>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8" r="26611"/>
          <a:stretch/>
        </p:blipFill>
        <p:spPr>
          <a:xfrm>
            <a:off x="4880342" y="0"/>
            <a:ext cx="4263658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880342" y="0"/>
            <a:ext cx="4263657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316052"/>
            <a:ext cx="3732360" cy="290352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redes sociais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que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queixas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reputação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4" r="14734"/>
          <a:stretch/>
        </p:blipFill>
        <p:spPr bwMode="auto">
          <a:xfrm>
            <a:off x="4890976" y="-8712"/>
            <a:ext cx="42530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890976" y="0"/>
            <a:ext cx="4253023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9999" y="1282550"/>
            <a:ext cx="3740906" cy="28707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e comunicação 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necessidades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hotéis resolvem problemas.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</a:t>
            </a: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" dirty="0"/>
              <a:t>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este projeto, decidimos adotar os princípios da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metodologia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uma abordagem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ágil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pois permitiu-nos um melhor controlo da distribuição de tarefas, otimização do tempo e uma integração eficiente dos testes.</a:t>
            </a:r>
          </a:p>
          <a:p>
            <a:pPr marL="285750" indent="-28575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158D2EC7-762D-1C7A-112F-18C10AF319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t="782" r="2362" b="47357"/>
          <a:stretch/>
        </p:blipFill>
        <p:spPr bwMode="auto">
          <a:xfrm>
            <a:off x="2018056" y="2500037"/>
            <a:ext cx="5106035" cy="1486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estrutura lógica do sistema baseia-se no modelo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cliente-servidor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onde os clientes solicitam serviços ao servidor, que disponibiliza os recursos necessários.</a:t>
            </a:r>
          </a:p>
          <a:p>
            <a:pPr marL="0" indent="0" algn="just">
              <a:buClr>
                <a:srgbClr val="273D40"/>
              </a:buClr>
              <a:buSzPct val="75000"/>
              <a:buNone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 descr="REST API design best practices. Designing as RESTful API is something… | by  Arsslen Idadi | Dev Genius">
            <a:extLst>
              <a:ext uri="{FF2B5EF4-FFF2-40B4-BE49-F238E27FC236}">
                <a16:creationId xmlns:a16="http://schemas.microsoft.com/office/drawing/2014/main" id="{3BC73A4E-6020-2DA1-4DC8-1DA06451C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34904" r="5097" b="30053"/>
          <a:stretch/>
        </p:blipFill>
        <p:spPr bwMode="auto">
          <a:xfrm>
            <a:off x="2148340" y="2451505"/>
            <a:ext cx="4845467" cy="138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Comunicação entre Aplicações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</a:t>
            </a:r>
            <a:r>
              <a:rPr lang="pt-P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móvel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q"/>
            </a:pP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lang="pt-P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Vue.js</a:t>
            </a: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9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050AEB-6165-1E5C-C521-4D0CA9B4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9" y="2626040"/>
            <a:ext cx="6484609" cy="17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1009</Words>
  <Application>Microsoft Office PowerPoint</Application>
  <PresentationFormat>Apresentação no Ecrã (16:9)</PresentationFormat>
  <Paragraphs>225</Paragraphs>
  <Slides>22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2" baseType="lpstr">
      <vt:lpstr>Anaheim</vt:lpstr>
      <vt:lpstr>Times New Roman</vt:lpstr>
      <vt:lpstr>Wingdings</vt:lpstr>
      <vt:lpstr>Abhaya Libre</vt:lpstr>
      <vt:lpstr>Raleway</vt:lpstr>
      <vt:lpstr>Nanum Gothic</vt:lpstr>
      <vt:lpstr>Arial</vt:lpstr>
      <vt:lpstr>Calibri</vt:lpstr>
      <vt:lpstr>Söhne</vt:lpstr>
      <vt:lpstr>Hotel Chain Company Profile by Slidesgo</vt:lpstr>
      <vt:lpstr>HAPPYGUEST </vt:lpstr>
      <vt:lpstr>·01·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Arquitetura</vt:lpstr>
      <vt:lpstr>HAPPYGUEST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HAPPYGUEST</vt:lpstr>
      <vt:lpstr>Testes</vt:lpstr>
      <vt:lpstr>Conclusão e Trabalho Futuro</vt:lpstr>
      <vt:lpstr>Conclusão</vt:lpstr>
      <vt:lpstr>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Tomás José Carraco Neves</cp:lastModifiedBy>
  <cp:revision>26</cp:revision>
  <dcterms:modified xsi:type="dcterms:W3CDTF">2023-09-18T13:33:53Z</dcterms:modified>
</cp:coreProperties>
</file>